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  <p:embeddedFont>
      <p:font typeface="Garet Italics" charset="1" panose="00000000000000000000"/>
      <p:regular r:id="rId14"/>
    </p:embeddedFont>
    <p:embeddedFont>
      <p:font typeface="Garet Bold Italic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43" Target="slides/slide28.xml" Type="http://schemas.openxmlformats.org/officeDocument/2006/relationships/slide"/><Relationship Id="rId44" Target="slides/slide29.xml" Type="http://schemas.openxmlformats.org/officeDocument/2006/relationships/slide"/><Relationship Id="rId45" Target="slides/slide30.xml" Type="http://schemas.openxmlformats.org/officeDocument/2006/relationships/slide"/><Relationship Id="rId46" Target="slides/slide3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173" t="0" r="0" b="21311"/>
          <a:stretch>
            <a:fillRect/>
          </a:stretch>
        </p:blipFill>
        <p:spPr>
          <a:xfrm flipH="false" flipV="false" rot="0">
            <a:off x="0" y="6575481"/>
            <a:ext cx="3606008" cy="3711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6787" r="16083" b="0"/>
          <a:stretch>
            <a:fillRect/>
          </a:stretch>
        </p:blipFill>
        <p:spPr>
          <a:xfrm flipH="false" flipV="false" rot="0">
            <a:off x="13640561" y="0"/>
            <a:ext cx="4647439" cy="40242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92622" y="2293571"/>
            <a:ext cx="7972731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332">
                <a:solidFill>
                  <a:srgbClr val="FFFFFF"/>
                </a:solidFill>
                <a:latin typeface="Telegraf Bold"/>
              </a:rPr>
              <a:t>ELECTRON STORE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31449" y="5996361"/>
            <a:ext cx="9356598" cy="157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2899" spc="69">
                <a:solidFill>
                  <a:srgbClr val="FFFFFF"/>
                </a:solidFill>
                <a:latin typeface="Garet"/>
              </a:rPr>
              <a:t>CPIT 405</a:t>
            </a:r>
          </a:p>
          <a:p>
            <a:pPr algn="ctr">
              <a:lnSpc>
                <a:spcPts val="4639"/>
              </a:lnSpc>
            </a:pPr>
          </a:p>
          <a:p>
            <a:pPr algn="ctr" marL="0" indent="0" lvl="0">
              <a:lnSpc>
                <a:spcPts val="3519"/>
              </a:lnSpc>
            </a:pPr>
            <a:r>
              <a:rPr lang="en-US" sz="2199" spc="52">
                <a:solidFill>
                  <a:srgbClr val="FFFFFF"/>
                </a:solidFill>
                <a:latin typeface="Garet"/>
              </a:rPr>
              <a:t>FATIMAH ALYAMI - SARAH ALMESHAAL - THURAYA ALFAHMI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79369" y="2657104"/>
            <a:ext cx="12129262" cy="6996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73869" y="1050591"/>
            <a:ext cx="14467941" cy="11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ONE KEY UP VS ONE KEY DOWN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64497" y="3968627"/>
            <a:ext cx="13359005" cy="270116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73869" y="1050591"/>
            <a:ext cx="14467941" cy="11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ONE KEY UP VS ONE KEY DOWN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60331" y="1772603"/>
            <a:ext cx="8572318" cy="85143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173640" y="646758"/>
            <a:ext cx="14467941" cy="112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RETRIEVE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98849" y="4152688"/>
            <a:ext cx="9345003" cy="312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8700" spc="278">
                <a:solidFill>
                  <a:srgbClr val="FFFFFF"/>
                </a:solidFill>
                <a:latin typeface="Telegraf"/>
              </a:rPr>
              <a:t>[ SARAH</a:t>
            </a:r>
            <a:r>
              <a:rPr lang="en-US" sz="8700" spc="278">
                <a:solidFill>
                  <a:srgbClr val="FFFFFF"/>
                </a:solidFill>
                <a:latin typeface="Telegraf"/>
              </a:rPr>
              <a:t>]</a:t>
            </a:r>
          </a:p>
          <a:p>
            <a:pPr>
              <a:lnSpc>
                <a:spcPts val="130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18106" y="2854598"/>
            <a:ext cx="13970247" cy="65763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9345003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HOME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66054" y="2567645"/>
            <a:ext cx="15555891" cy="72513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9345003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CONTACT US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3454" y="2362370"/>
            <a:ext cx="15061093" cy="70206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4682" y="646668"/>
            <a:ext cx="8828747" cy="112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 CONFIRMATION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0002" y="3592163"/>
            <a:ext cx="17547995" cy="43205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26741"/>
            <a:ext cx="12480251" cy="138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CONFIRMATION CODE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42710" y="2545864"/>
            <a:ext cx="9406819" cy="65648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53885" y="904875"/>
            <a:ext cx="10025896" cy="112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FIELDS VALIDATIONS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46882" y="2030720"/>
            <a:ext cx="8994237" cy="80601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04875"/>
            <a:ext cx="13963348" cy="112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6600" spc="211">
                <a:solidFill>
                  <a:srgbClr val="FFFFFF"/>
                </a:solidFill>
                <a:latin typeface="Telegraf Bold"/>
              </a:rPr>
              <a:t>FIELDS VALIDATIONS CODE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19150"/>
            <a:ext cx="6730136" cy="173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0"/>
              </a:lnSpc>
            </a:pPr>
            <a:r>
              <a:rPr lang="en-US" sz="10000" spc="320">
                <a:solidFill>
                  <a:srgbClr val="FFFFFF"/>
                </a:solidFill>
                <a:latin typeface="Telegraf 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33962" y="3192517"/>
            <a:ext cx="8545230" cy="463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16" indent="-507358" lvl="1">
              <a:lnSpc>
                <a:spcPts val="9399"/>
              </a:lnSpc>
              <a:buFont typeface="Arial"/>
              <a:buChar char="•"/>
            </a:pPr>
            <a:r>
              <a:rPr lang="en-US" sz="4699" spc="112">
                <a:solidFill>
                  <a:srgbClr val="FFFFFF"/>
                </a:solidFill>
                <a:latin typeface="Garet"/>
              </a:rPr>
              <a:t>Introduction</a:t>
            </a:r>
          </a:p>
          <a:p>
            <a:pPr marL="1014716" indent="-507358" lvl="1">
              <a:lnSpc>
                <a:spcPts val="9399"/>
              </a:lnSpc>
              <a:buFont typeface="Arial"/>
              <a:buChar char="•"/>
            </a:pPr>
            <a:r>
              <a:rPr lang="en-US" sz="4699" spc="112">
                <a:solidFill>
                  <a:srgbClr val="FFFFFF"/>
                </a:solidFill>
                <a:latin typeface="Garet"/>
              </a:rPr>
              <a:t>Database</a:t>
            </a:r>
          </a:p>
          <a:p>
            <a:pPr marL="1014716" indent="-507358" lvl="1">
              <a:lnSpc>
                <a:spcPts val="9399"/>
              </a:lnSpc>
              <a:buFont typeface="Arial"/>
              <a:buChar char="•"/>
            </a:pPr>
            <a:r>
              <a:rPr lang="en-US" sz="4699" spc="112">
                <a:solidFill>
                  <a:srgbClr val="FFFFFF"/>
                </a:solidFill>
                <a:latin typeface="Garet"/>
              </a:rPr>
              <a:t>Task Distribution</a:t>
            </a:r>
          </a:p>
          <a:p>
            <a:pPr marL="1014716" indent="-507358" lvl="1">
              <a:lnSpc>
                <a:spcPts val="9399"/>
              </a:lnSpc>
              <a:buFont typeface="Arial"/>
              <a:buChar char="•"/>
            </a:pPr>
            <a:r>
              <a:rPr lang="en-US" sz="4699" spc="112">
                <a:solidFill>
                  <a:srgbClr val="FFFFFF"/>
                </a:solidFill>
                <a:latin typeface="Gare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98849" y="4152688"/>
            <a:ext cx="9345003" cy="312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8700" spc="278">
                <a:solidFill>
                  <a:srgbClr val="FFFFFF"/>
                </a:solidFill>
                <a:latin typeface="Telegraf"/>
              </a:rPr>
              <a:t>[ </a:t>
            </a:r>
            <a:r>
              <a:rPr lang="en-US" sz="8700" spc="278">
                <a:solidFill>
                  <a:srgbClr val="FFFFFF"/>
                </a:solidFill>
                <a:latin typeface="Telegraf"/>
              </a:rPr>
              <a:t>FATIMAH ]</a:t>
            </a:r>
          </a:p>
          <a:p>
            <a:pPr>
              <a:lnSpc>
                <a:spcPts val="130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84980" y="2361611"/>
            <a:ext cx="13176652" cy="72878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10111388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PRODUCT PAGE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33300" y="2570702"/>
            <a:ext cx="11524063" cy="65648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9911006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ABOUT US PAGE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73566" y="2601064"/>
            <a:ext cx="11540868" cy="65632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15112344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AUDIO VISIULAS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0340" y="2465626"/>
            <a:ext cx="11504731" cy="65680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15112344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LAPTOPS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63282" y="2405697"/>
            <a:ext cx="11480918" cy="65696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57250"/>
            <a:ext cx="15112344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MONITORS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0282" y="2531372"/>
            <a:ext cx="11529236" cy="65617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7250"/>
            <a:ext cx="14382582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FOCUS &amp; BLUR EVENTS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7706" y="2528990"/>
            <a:ext cx="11514388" cy="65664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7250"/>
            <a:ext cx="14382582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FOCUS &amp; BLUR EVENTS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88014" y="2724289"/>
            <a:ext cx="6180149" cy="66587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63131" y="2724289"/>
            <a:ext cx="6924590" cy="66587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57250"/>
            <a:ext cx="14382582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FOCUS &amp; BLUR EVENTS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38091" y="2612738"/>
            <a:ext cx="11011818" cy="63989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7250"/>
            <a:ext cx="14382582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INSERT INTO DB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74646" b="0"/>
          <a:stretch>
            <a:fillRect/>
          </a:stretch>
        </p:blipFill>
        <p:spPr>
          <a:xfrm flipH="false" flipV="false" rot="0">
            <a:off x="5598783" y="6753088"/>
            <a:ext cx="372314" cy="3257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57250"/>
            <a:ext cx="10518198" cy="138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8314" y="2805602"/>
            <a:ext cx="9886505" cy="235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"/>
              </a:rPr>
              <a:t>Our project's idea is about an an online store that sells verity of electronics. The store provides three categories of electronics, audio visuals, moniotrs and laptops.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8314" y="5722809"/>
            <a:ext cx="9886505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 Bold"/>
              </a:rPr>
              <a:t>Languages Used: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7227" y="6587414"/>
            <a:ext cx="1317365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"/>
              </a:rPr>
              <a:t>HTML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74646" b="0"/>
          <a:stretch>
            <a:fillRect/>
          </a:stretch>
        </p:blipFill>
        <p:spPr>
          <a:xfrm flipH="false" flipV="false" rot="0">
            <a:off x="8090524" y="6753088"/>
            <a:ext cx="372314" cy="32574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616624" y="6587414"/>
            <a:ext cx="1054371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"/>
              </a:rPr>
              <a:t>CSS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12187" y="6692189"/>
            <a:ext cx="2633649" cy="447544"/>
            <a:chOff x="0" y="0"/>
            <a:chExt cx="3511532" cy="59672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74646" b="0"/>
            <a:stretch>
              <a:fillRect/>
            </a:stretch>
          </p:blipFill>
          <p:spPr>
            <a:xfrm flipH="false" flipV="false" rot="0">
              <a:off x="0" y="81200"/>
              <a:ext cx="496419" cy="434326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496419" y="-104775"/>
              <a:ext cx="3015113" cy="70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2999" spc="71">
                  <a:solidFill>
                    <a:srgbClr val="FFFFFF"/>
                  </a:solidFill>
                  <a:latin typeface="Garet"/>
                </a:rPr>
                <a:t>JavaScrpit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74646" b="0"/>
          <a:stretch>
            <a:fillRect/>
          </a:stretch>
        </p:blipFill>
        <p:spPr>
          <a:xfrm flipH="false" flipV="false" rot="0">
            <a:off x="13077477" y="6753088"/>
            <a:ext cx="372314" cy="32574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37233" y="6587414"/>
            <a:ext cx="1317365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"/>
              </a:rPr>
              <a:t>PHP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8314" y="7631122"/>
            <a:ext cx="9886505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 Bold"/>
              </a:rPr>
              <a:t>Database: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74646" b="0"/>
          <a:stretch>
            <a:fillRect/>
          </a:stretch>
        </p:blipFill>
        <p:spPr>
          <a:xfrm flipH="false" flipV="false" rot="0">
            <a:off x="5598783" y="8569941"/>
            <a:ext cx="372314" cy="32574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187227" y="8404266"/>
            <a:ext cx="1717140" cy="5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spc="71">
                <a:solidFill>
                  <a:srgbClr val="FFFFFF"/>
                </a:solidFill>
                <a:latin typeface="Garet"/>
              </a:rPr>
              <a:t>MySQL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85436" y="1674069"/>
            <a:ext cx="9317129" cy="156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9000" spc="288">
                <a:solidFill>
                  <a:srgbClr val="FFFFFF"/>
                </a:solidFill>
                <a:latin typeface="Telegraf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20981" y="3844802"/>
            <a:ext cx="11920808" cy="262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9"/>
              </a:lnSpc>
            </a:pPr>
            <a:r>
              <a:rPr lang="en-US" sz="3299" spc="79">
                <a:solidFill>
                  <a:srgbClr val="FFFFFF"/>
                </a:solidFill>
                <a:latin typeface="Garet"/>
              </a:rPr>
              <a:t>This project gave us the opportunity to discover and practice the basics of web development. We worked together as a team to implement Electron Store website using HTML, CSS, JavaScript, and PHP.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488" r="47115" b="0"/>
          <a:stretch>
            <a:fillRect/>
          </a:stretch>
        </p:blipFill>
        <p:spPr>
          <a:xfrm flipH="false" flipV="false" rot="0">
            <a:off x="13537233" y="0"/>
            <a:ext cx="4750767" cy="39686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0468" t="0" r="0" b="58625"/>
          <a:stretch>
            <a:fillRect/>
          </a:stretch>
        </p:blipFill>
        <p:spPr>
          <a:xfrm flipH="false" flipV="false" rot="0">
            <a:off x="0" y="9383036"/>
            <a:ext cx="5216298" cy="9039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85436" y="3845028"/>
            <a:ext cx="9317129" cy="240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9600" spc="307">
                <a:solidFill>
                  <a:srgbClr val="FFFFFF"/>
                </a:solidFill>
                <a:latin typeface="Telegraf Bold"/>
              </a:rPr>
              <a:t>THANK YOU!</a:t>
            </a:r>
          </a:p>
          <a:p>
            <a:pPr algn="ctr">
              <a:lnSpc>
                <a:spcPts val="5721"/>
              </a:lnSpc>
            </a:pPr>
            <a:r>
              <a:rPr lang="en-US" sz="4400" spc="140">
                <a:solidFill>
                  <a:srgbClr val="FFFFFF"/>
                </a:solidFill>
                <a:latin typeface="Telegraf"/>
              </a:rPr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971" t="0" r="6439" b="34496"/>
          <a:stretch>
            <a:fillRect/>
          </a:stretch>
        </p:blipFill>
        <p:spPr>
          <a:xfrm flipH="false" flipV="false" rot="-5400000">
            <a:off x="15665654" y="320432"/>
            <a:ext cx="2942778" cy="23019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09720" y="7571204"/>
            <a:ext cx="2715796" cy="27157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53633" y="3325222"/>
            <a:ext cx="12230280" cy="593307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5806" y="630973"/>
            <a:ext cx="6559802" cy="137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spc="255">
                <a:solidFill>
                  <a:srgbClr val="FFFFFF"/>
                </a:solidFill>
                <a:latin typeface="Telegraf Bold"/>
              </a:rPr>
              <a:t>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5806" y="2519967"/>
            <a:ext cx="4578864" cy="46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Garet Bold"/>
              </a:rPr>
              <a:t>Table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971" t="0" r="6439" b="34496"/>
          <a:stretch>
            <a:fillRect/>
          </a:stretch>
        </p:blipFill>
        <p:spPr>
          <a:xfrm flipH="false" flipV="false" rot="-5400000">
            <a:off x="15665654" y="320432"/>
            <a:ext cx="2942778" cy="23019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09720" y="7571204"/>
            <a:ext cx="2715796" cy="27157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91187" y="4186872"/>
            <a:ext cx="13794898" cy="304341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75806" y="703104"/>
            <a:ext cx="6559802" cy="137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spc="255">
                <a:solidFill>
                  <a:srgbClr val="FFFFFF"/>
                </a:solidFill>
                <a:latin typeface="Telegraf Bold"/>
              </a:rPr>
              <a:t>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1187" y="2923728"/>
            <a:ext cx="4966783" cy="46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Garet Bold"/>
              </a:rPr>
              <a:t>Structure of Table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63566" y="3224590"/>
            <a:ext cx="12160869" cy="337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0000" spc="320">
                <a:solidFill>
                  <a:srgbClr val="FFFFFF"/>
                </a:solidFill>
                <a:latin typeface="Telegraf Bold"/>
              </a:rPr>
              <a:t>TASK DISTRIBUTION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98849" y="4152688"/>
            <a:ext cx="9345003" cy="312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8700" spc="278">
                <a:solidFill>
                  <a:srgbClr val="FFFFFF"/>
                </a:solidFill>
                <a:latin typeface="Telegraf"/>
              </a:rPr>
              <a:t>[ THURAYA</a:t>
            </a:r>
            <a:r>
              <a:rPr lang="en-US" sz="8700" spc="278">
                <a:solidFill>
                  <a:srgbClr val="FFFFFF"/>
                </a:solidFill>
                <a:latin typeface="Telegraf"/>
              </a:rPr>
              <a:t>]</a:t>
            </a:r>
          </a:p>
          <a:p>
            <a:pPr>
              <a:lnSpc>
                <a:spcPts val="13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10035" y="2049353"/>
            <a:ext cx="10467931" cy="76108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65193"/>
            <a:ext cx="11576795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LOGIN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459" t="0" r="0" b="41393"/>
          <a:stretch>
            <a:fillRect/>
          </a:stretch>
        </p:blipFill>
        <p:spPr>
          <a:xfrm flipH="false" flipV="false" rot="0">
            <a:off x="0" y="7183851"/>
            <a:ext cx="3763282" cy="31031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35930" y="2273431"/>
            <a:ext cx="11511824" cy="65680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65193"/>
            <a:ext cx="11576795" cy="138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256">
                <a:solidFill>
                  <a:srgbClr val="FFFFFF"/>
                </a:solidFill>
                <a:latin typeface="Telegraf Bold"/>
              </a:rPr>
              <a:t>CREATE ACCOUNT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DAFkKuS5sps</dc:identifier>
  <dcterms:modified xsi:type="dcterms:W3CDTF">2011-08-01T06:04:30Z</dcterms:modified>
  <cp:revision>1</cp:revision>
  <dc:title>CPIT405-Project</dc:title>
</cp:coreProperties>
</file>